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485" r:id="rId3"/>
    <p:sldId id="324" r:id="rId4"/>
    <p:sldId id="488" r:id="rId5"/>
    <p:sldId id="490" r:id="rId6"/>
    <p:sldId id="494" r:id="rId7"/>
    <p:sldId id="489" r:id="rId8"/>
    <p:sldId id="495" r:id="rId9"/>
    <p:sldId id="487" r:id="rId10"/>
    <p:sldId id="484" r:id="rId11"/>
    <p:sldId id="493" r:id="rId12"/>
    <p:sldId id="497" r:id="rId13"/>
    <p:sldId id="496" r:id="rId14"/>
    <p:sldId id="486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94"/>
            <p14:sldId id="489"/>
            <p14:sldId id="495"/>
            <p14:sldId id="487"/>
            <p14:sldId id="484"/>
            <p14:sldId id="493"/>
            <p14:sldId id="497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howGuides="1">
      <p:cViewPr varScale="1">
        <p:scale>
          <a:sx n="99" d="100"/>
          <a:sy n="99" d="100"/>
        </p:scale>
        <p:origin x="1440" y="7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685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85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85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poznaj-zasady-udzielania-zamowi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-/przyjeto-dokument-dotyczacy-zasad-realizacji-projektow-w-ramach-efs-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po.pomorskie.eu/fundusze-europejskie-dla-pomorza-2021-202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Alicja Daniek</a:t>
            </a:r>
          </a:p>
          <a:p>
            <a:pPr algn="ctr"/>
            <a:r>
              <a:rPr lang="pl-PL" dirty="0"/>
              <a:t>Łukasz Sołowiej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971525"/>
            <a:ext cx="972108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Podręcznik beneficjenta i wnioskodawcy programów polityki spójności 2021-2027 „Zamówienia udzielane </a:t>
            </a:r>
            <a:br>
              <a:rPr lang="pl-PL" sz="2800" b="1" dirty="0"/>
            </a:br>
            <a:r>
              <a:rPr lang="pl-PL" sz="2800" b="1" dirty="0"/>
              <a:t>w ramach projektów”</a:t>
            </a:r>
          </a:p>
          <a:p>
            <a:pPr marL="0" indent="0" algn="ctr">
              <a:buNone/>
            </a:pPr>
            <a:r>
              <a:rPr lang="pl-PL" sz="2000" b="1" dirty="0">
                <a:hlinkClick r:id="rId3"/>
              </a:rPr>
              <a:t>https://www.rpo.pomorskie.eu/poznaj-zasady-udzielania-zamowien</a:t>
            </a:r>
            <a:r>
              <a:rPr lang="pl-PL" sz="2000" b="1" dirty="0"/>
              <a:t>  </a:t>
            </a:r>
          </a:p>
          <a:p>
            <a:pPr marL="0" indent="0">
              <a:buNone/>
            </a:pPr>
            <a:r>
              <a:rPr lang="pl-PL" sz="2400" dirty="0"/>
              <a:t>Ministerstwo Funduszy i Polityki Regionalnej udostępniło podręcznik, który jest poradnikiem dla wszystkich planujących zawierać umowy, których przedmiotem będą dostawy, usługi lub roboty budowlane finansowane z funduszy unijnych, do których zastosowanie mają Wytyczne dotyczące kwalifikowalności wydatków na lata 2021-2027. Podręcznik ma charakter informacyjny, edukacyjny i może stanowić wsparcie przy przeprowadzeniu zamówienia zgodnie z zasadą konkurencyjności.</a:t>
            </a: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899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3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https://www.rpo.pomorskie.eu/fundusze-europejskie-dla-pomorza-2021-2027</a:t>
            </a:r>
            <a:r>
              <a:rPr lang="pl-PL" sz="2400" b="1" dirty="0"/>
              <a:t>, zakładka Poznaj zasady udzielenia zamówień.</a:t>
            </a:r>
            <a:endParaRPr lang="pl-PL" sz="800" b="1" dirty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brak procedury rozeznania rynku, elektronizacja zamówień – ogłoszenie, oferty oraz komunikacja 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nowe obowiązki w zakresie uwzględnienia aspektu środowiskowego i społecznego oraz wymagania </a:t>
            </a:r>
            <a:br>
              <a:rPr lang="pl-PL" sz="2400" b="1" dirty="0"/>
            </a:br>
            <a:r>
              <a:rPr lang="pl-PL" sz="2400" b="1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Kontrola ex-ante – 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Zmniejszenie ilości nieprawidłowości na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</a:t>
            </a:r>
            <a:r>
              <a:rPr lang="pl-PL" sz="2400" b="1" dirty="0"/>
              <a:t>wartości szacunkowej zamówienia netto (bez VAT) </a:t>
            </a:r>
            <a:r>
              <a:rPr lang="pl-PL" sz="2400" dirty="0"/>
              <a:t>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 netto</a:t>
            </a:r>
            <a:r>
              <a:rPr lang="pl-PL" sz="2400" dirty="0"/>
              <a:t>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od kwoty powyżej 50 tys. zł netto do kwoty poniżej 130 tys. zł netto, </a:t>
            </a:r>
            <a:r>
              <a:rPr lang="pl-PL" sz="2400" dirty="0"/>
              <a:t>jeżeli Beneficjent jest zobowiązany do stosowania ustawy Pzp,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od kwoty powyżej 50 tys. zł netto</a:t>
            </a:r>
            <a:r>
              <a:rPr lang="pl-PL" sz="2400" dirty="0"/>
              <a:t>, jeżeli Beneficjent nie jest zobowiązany do stosowania ustawy Pzp,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komunikacja między zamawiającym a oferentem (pytania/odpowiedzi),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odbywa się elektronicznie za pomocą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WAŻNE!: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brak wyłączenia dla usług społecznych i nie priorytetowych w zakresie kryteriów oceny dot. właściwości wykonawcy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</a:t>
            </a:r>
            <a:br>
              <a:rPr lang="pl-PL" sz="2400" dirty="0"/>
            </a:br>
            <a:r>
              <a:rPr lang="pl-PL" sz="2400" dirty="0"/>
              <a:t>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3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11864</TotalTime>
  <Words>981</Words>
  <Application>Microsoft Office PowerPoint</Application>
  <PresentationFormat>Niestandardowy</PresentationFormat>
  <Paragraphs>116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Zmniejszenie ilości nieprawidłowości na zamówieniach.    3. Zmiana przekonań na temat zamówień.    </vt:lpstr>
      <vt:lpstr>Wytyczne kwalifikowalności– istotne zmiany </vt:lpstr>
      <vt:lpstr>Wytyczne kwalifikowalności– istotne zmiany </vt:lpstr>
      <vt:lpstr>Wytyczne kwalifikowalności– istotne zmiany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Kontrola ex-ante </vt:lpstr>
      <vt:lpstr>Kontrola ex-post zamówień</vt:lpstr>
      <vt:lpstr>Źródła informacji o zamówieniach w ramach EFS Plus </vt:lpstr>
      <vt:lpstr>Źródła informacji o zamówieniach w ramach EFS Plus 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Daniek Alicja</cp:lastModifiedBy>
  <cp:revision>210</cp:revision>
  <cp:lastPrinted>2023-11-27T11:54:57Z</cp:lastPrinted>
  <dcterms:created xsi:type="dcterms:W3CDTF">2022-06-22T09:40:44Z</dcterms:created>
  <dcterms:modified xsi:type="dcterms:W3CDTF">2023-11-29T13:16:50Z</dcterms:modified>
</cp:coreProperties>
</file>